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38" r:id="rId2"/>
    <p:sldId id="336" r:id="rId3"/>
    <p:sldId id="328" r:id="rId4"/>
    <p:sldId id="256" r:id="rId5"/>
    <p:sldId id="327" r:id="rId6"/>
    <p:sldId id="281" r:id="rId7"/>
    <p:sldId id="280" r:id="rId8"/>
    <p:sldId id="284" r:id="rId9"/>
    <p:sldId id="282" r:id="rId10"/>
    <p:sldId id="285"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7" autoAdjust="0"/>
    <p:restoredTop sz="95033" autoAdjust="0"/>
  </p:normalViewPr>
  <p:slideViewPr>
    <p:cSldViewPr snapToGrid="0">
      <p:cViewPr varScale="1">
        <p:scale>
          <a:sx n="82" d="100"/>
          <a:sy n="82" d="100"/>
        </p:scale>
        <p:origin x="739"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4658489654493209"/>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8308968580009082"/>
                  <c:y val="0.647320396845045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65E1-4C3D-BDA3-0E77CDD428FC}"/>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Bed</a:t>
            </a:r>
            <a:r>
              <a:rPr lang="en-US" baseline="0" dirty="0"/>
              <a:t> Thickness vs Slope of Function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Sheet1!$C$2:$C$8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663A-46EF-B58D-9EE5BED608E2}"/>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a:t>
                </a:r>
                <a:r>
                  <a:rPr lang="en-US" baseline="0" dirty="0"/>
                  <a:t> Bed Thickness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Slope of Distance vs Curvature Function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Sheet1!$C$2:$C$8</c:f>
              <c:numCache>
                <c:formatCode>General</c:formatCode>
                <c:ptCount val="7"/>
                <c:pt idx="0">
                  <c:v>1.97</c:v>
                </c:pt>
                <c:pt idx="1">
                  <c:v>3.69</c:v>
                </c:pt>
                <c:pt idx="2">
                  <c:v>21.1</c:v>
                </c:pt>
                <c:pt idx="3">
                  <c:v>6.47</c:v>
                </c:pt>
                <c:pt idx="4">
                  <c:v>6.06</c:v>
                </c:pt>
                <c:pt idx="5">
                  <c:v>15.73</c:v>
                </c:pt>
                <c:pt idx="6">
                  <c:v>7.14</c:v>
                </c:pt>
              </c:numCache>
            </c:numRef>
          </c:xVal>
          <c:yVal>
            <c:numRef>
              <c:f>Sheet1!$E$2:$E$8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E09E-4444-B814-DF6113FFE045}"/>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R-Squared Values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7</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10</a:t>
            </a:fld>
            <a:endParaRPr lang="en-US"/>
          </a:p>
        </p:txBody>
      </p:sp>
    </p:spTree>
    <p:extLst>
      <p:ext uri="{BB962C8B-B14F-4D97-AF65-F5344CB8AC3E}">
        <p14:creationId xmlns:p14="http://schemas.microsoft.com/office/powerpoint/2010/main" val="323411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12/20/2022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12/20/2022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821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925396339"/>
              </p:ext>
            </p:extLst>
          </p:nvPr>
        </p:nvGraphicFramePr>
        <p:xfrm>
          <a:off x="225251" y="3485123"/>
          <a:ext cx="4282829" cy="3469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226439286"/>
              </p:ext>
            </p:extLst>
          </p:nvPr>
        </p:nvGraphicFramePr>
        <p:xfrm>
          <a:off x="4550476" y="3485123"/>
          <a:ext cx="4282829" cy="346952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5"/>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47732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2577527910"/>
              </p:ext>
            </p:extLst>
          </p:nvPr>
        </p:nvGraphicFramePr>
        <p:xfrm>
          <a:off x="0" y="105507"/>
          <a:ext cx="9179168"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7A8D27B-88CF-7263-B222-86A150DEE579}"/>
              </a:ext>
            </a:extLst>
          </p:cNvPr>
          <p:cNvSpPr txBox="1"/>
          <p:nvPr/>
        </p:nvSpPr>
        <p:spPr>
          <a:xfrm>
            <a:off x="9179168" y="457200"/>
            <a:ext cx="2860430" cy="258532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that sediment size has on channel steepness (ksn). The sediment diameter data </a:t>
            </a:r>
            <a:r>
              <a:rPr lang="en-US" b="1" dirty="0">
                <a:latin typeface="Times New Roman" panose="02020603050405020304" pitchFamily="18" charset="0"/>
                <a:ea typeface="Times New Roman" panose="02020603050405020304" pitchFamily="18" charset="0"/>
              </a:rPr>
              <a:t>was acquired via the photo sieving method described earlier.</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3677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labeled.</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2585323"/>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1900488971"/>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3095451276"/>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2862322"/>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2185102421"/>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8793</TotalTime>
  <Words>565</Words>
  <Application>Microsoft Office PowerPoint</Application>
  <PresentationFormat>Widescreen</PresentationFormat>
  <Paragraphs>44</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44</cp:revision>
  <dcterms:created xsi:type="dcterms:W3CDTF">2022-07-14T20:25:59Z</dcterms:created>
  <dcterms:modified xsi:type="dcterms:W3CDTF">2022-12-20T21:30:38Z</dcterms:modified>
</cp:coreProperties>
</file>